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3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F2AE-F1D4-4A3B-AA56-664F9DB946EA}" type="datetimeFigureOut">
              <a:rPr lang="de-DE" smtClean="0"/>
              <a:t>31.03.2010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4FF-2790-4AD7-84E3-860F753A65A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F2AE-F1D4-4A3B-AA56-664F9DB946EA}" type="datetimeFigureOut">
              <a:rPr lang="de-DE" smtClean="0"/>
              <a:t>31.03.2010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4FF-2790-4AD7-84E3-860F753A65A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F2AE-F1D4-4A3B-AA56-664F9DB946EA}" type="datetimeFigureOut">
              <a:rPr lang="de-DE" smtClean="0"/>
              <a:t>31.03.2010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4FF-2790-4AD7-84E3-860F753A65A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F2AE-F1D4-4A3B-AA56-664F9DB946EA}" type="datetimeFigureOut">
              <a:rPr lang="de-DE" smtClean="0"/>
              <a:t>31.03.2010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4FF-2790-4AD7-84E3-860F753A65A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F2AE-F1D4-4A3B-AA56-664F9DB946EA}" type="datetimeFigureOut">
              <a:rPr lang="de-DE" smtClean="0"/>
              <a:t>31.03.2010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4FF-2790-4AD7-84E3-860F753A65A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F2AE-F1D4-4A3B-AA56-664F9DB946EA}" type="datetimeFigureOut">
              <a:rPr lang="de-DE" smtClean="0"/>
              <a:t>31.03.2010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4FF-2790-4AD7-84E3-860F753A65A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F2AE-F1D4-4A3B-AA56-664F9DB946EA}" type="datetimeFigureOut">
              <a:rPr lang="de-DE" smtClean="0"/>
              <a:t>31.03.2010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4FF-2790-4AD7-84E3-860F753A65A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F2AE-F1D4-4A3B-AA56-664F9DB946EA}" type="datetimeFigureOut">
              <a:rPr lang="de-DE" smtClean="0"/>
              <a:t>31.03.2010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4FF-2790-4AD7-84E3-860F753A65A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F2AE-F1D4-4A3B-AA56-664F9DB946EA}" type="datetimeFigureOut">
              <a:rPr lang="de-DE" smtClean="0"/>
              <a:t>31.03.2010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4FF-2790-4AD7-84E3-860F753A65A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F2AE-F1D4-4A3B-AA56-664F9DB946EA}" type="datetimeFigureOut">
              <a:rPr lang="de-DE" smtClean="0"/>
              <a:t>31.03.2010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4FF-2790-4AD7-84E3-860F753A65A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F2AE-F1D4-4A3B-AA56-664F9DB946EA}" type="datetimeFigureOut">
              <a:rPr lang="de-DE" smtClean="0"/>
              <a:t>31.03.2010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4FF-2790-4AD7-84E3-860F753A65A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F2AE-F1D4-4A3B-AA56-664F9DB946EA}" type="datetimeFigureOut">
              <a:rPr lang="de-DE" smtClean="0"/>
              <a:t>31.03.2010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CA4FF-2790-4AD7-84E3-860F753A65A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1500166" y="1285860"/>
            <a:ext cx="631884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TUTORIAL zum Umstrukturieren von </a:t>
            </a:r>
          </a:p>
          <a:p>
            <a:r>
              <a:rPr lang="de-DE" sz="3200" dirty="0" smtClean="0"/>
              <a:t>Beiträgen in der Sprichwort DB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by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Christoph </a:t>
            </a:r>
            <a:r>
              <a:rPr lang="de-DE" dirty="0" err="1" smtClean="0"/>
              <a:t>Trattner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383379" cy="508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29058" y="192880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SPEICHERN!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143372" y="3714752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DONE </a:t>
            </a:r>
            <a:r>
              <a:rPr lang="de-DE" dirty="0" smtClean="0">
                <a:sym typeface="Wingdings" pitchFamily="2" charset="2"/>
              </a:rPr>
              <a:t>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383379" cy="508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1500166" y="857232"/>
            <a:ext cx="322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„Speichern“ klicken und fertig </a:t>
            </a:r>
            <a:r>
              <a:rPr lang="de-DE" dirty="0" smtClean="0">
                <a:sym typeface="Wingdings" pitchFamily="2" charset="2"/>
              </a:rPr>
              <a:t>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1428728" y="2214554"/>
            <a:ext cx="642942" cy="285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1500166" y="928670"/>
            <a:ext cx="1214446" cy="285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winkelte Verbindung 8"/>
          <p:cNvCxnSpPr>
            <a:stCxn id="8" idx="1"/>
            <a:endCxn id="7" idx="0"/>
          </p:cNvCxnSpPr>
          <p:nvPr/>
        </p:nvCxnSpPr>
        <p:spPr>
          <a:xfrm rot="10800000" flipH="1" flipV="1">
            <a:off x="1500165" y="1071546"/>
            <a:ext cx="250033" cy="1143008"/>
          </a:xfrm>
          <a:prstGeom prst="bentConnector4">
            <a:avLst>
              <a:gd name="adj1" fmla="val -91428"/>
              <a:gd name="adj2" fmla="val 56250"/>
            </a:avLst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714744" y="2643182"/>
            <a:ext cx="1588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DONE!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64075" cy="519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bgerundetes Rechteck 21"/>
          <p:cNvSpPr/>
          <p:nvPr/>
        </p:nvSpPr>
        <p:spPr>
          <a:xfrm>
            <a:off x="6929454" y="2571744"/>
            <a:ext cx="571504" cy="285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928794" y="714356"/>
            <a:ext cx="396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Zu einem beliebigen Sprichwort gehen </a:t>
            </a:r>
          </a:p>
          <a:p>
            <a:r>
              <a:rPr lang="de-DE" dirty="0" smtClean="0"/>
              <a:t>und dann auch „Bearbeiten“ </a:t>
            </a:r>
            <a:r>
              <a:rPr lang="de-DE" dirty="0"/>
              <a:t>k</a:t>
            </a:r>
            <a:r>
              <a:rPr lang="de-DE" dirty="0" smtClean="0"/>
              <a:t>licken</a:t>
            </a:r>
            <a:endParaRPr lang="de-DE" dirty="0"/>
          </a:p>
        </p:txBody>
      </p:sp>
      <p:sp>
        <p:nvSpPr>
          <p:cNvPr id="25" name="Abgerundetes Rechteck 24"/>
          <p:cNvSpPr/>
          <p:nvPr/>
        </p:nvSpPr>
        <p:spPr>
          <a:xfrm>
            <a:off x="3428992" y="1000108"/>
            <a:ext cx="1285884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winkelte Verbindung 25"/>
          <p:cNvCxnSpPr>
            <a:stCxn id="25" idx="2"/>
            <a:endCxn id="22" idx="0"/>
          </p:cNvCxnSpPr>
          <p:nvPr/>
        </p:nvCxnSpPr>
        <p:spPr>
          <a:xfrm rot="16200000" flipH="1">
            <a:off x="5036347" y="392885"/>
            <a:ext cx="1214446" cy="3143272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618" y="1214422"/>
            <a:ext cx="823638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bgerundetes Rechteck 6"/>
          <p:cNvSpPr/>
          <p:nvPr/>
        </p:nvSpPr>
        <p:spPr>
          <a:xfrm>
            <a:off x="2000232" y="3214686"/>
            <a:ext cx="1643074" cy="285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2071670" y="214290"/>
            <a:ext cx="4071966" cy="10001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[{</a:t>
            </a:r>
            <a:r>
              <a:rPr lang="de-DE" dirty="0" err="1" smtClean="0">
                <a:solidFill>
                  <a:schemeClr val="tx1"/>
                </a:solidFill>
              </a:rPr>
              <a:t>TableOfContents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numbered</a:t>
            </a:r>
            <a:r>
              <a:rPr lang="de-DE" dirty="0" smtClean="0">
                <a:solidFill>
                  <a:schemeClr val="tx1"/>
                </a:solidFill>
              </a:rPr>
              <a:t>='</a:t>
            </a:r>
            <a:r>
              <a:rPr lang="de-DE" dirty="0" err="1" smtClean="0">
                <a:solidFill>
                  <a:schemeClr val="tx1"/>
                </a:solidFill>
              </a:rPr>
              <a:t>true</a:t>
            </a:r>
            <a:r>
              <a:rPr lang="de-DE" dirty="0" smtClean="0">
                <a:solidFill>
                  <a:schemeClr val="tx1"/>
                </a:solidFill>
              </a:rPr>
              <a:t>'}]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\\</a:t>
            </a:r>
          </a:p>
        </p:txBody>
      </p:sp>
      <p:cxnSp>
        <p:nvCxnSpPr>
          <p:cNvPr id="10" name="Gewinkelte Verbindung 9"/>
          <p:cNvCxnSpPr>
            <a:stCxn id="8" idx="1"/>
            <a:endCxn id="7" idx="1"/>
          </p:cNvCxnSpPr>
          <p:nvPr/>
        </p:nvCxnSpPr>
        <p:spPr>
          <a:xfrm rot="10800000" flipV="1">
            <a:off x="2000232" y="714356"/>
            <a:ext cx="71438" cy="2643206"/>
          </a:xfrm>
          <a:prstGeom prst="bentConnector3">
            <a:avLst>
              <a:gd name="adj1" fmla="val 419998"/>
            </a:avLst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215074" y="571480"/>
            <a:ext cx="12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LÖSCHEN!!!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0699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bgerundetes Rechteck 4"/>
          <p:cNvSpPr/>
          <p:nvPr/>
        </p:nvSpPr>
        <p:spPr>
          <a:xfrm>
            <a:off x="1428728" y="142852"/>
            <a:ext cx="5500726" cy="11430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!!!Sprichwort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    Der Apfel fällt nicht weit vom Stamm. [Beleg 1 | 1]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1428728" y="3714752"/>
            <a:ext cx="2571768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winkelte Verbindung 6"/>
          <p:cNvCxnSpPr>
            <a:stCxn id="5" idx="1"/>
            <a:endCxn id="6" idx="1"/>
          </p:cNvCxnSpPr>
          <p:nvPr/>
        </p:nvCxnSpPr>
        <p:spPr>
          <a:xfrm rot="10800000" flipV="1">
            <a:off x="1428728" y="714355"/>
            <a:ext cx="1588" cy="3250429"/>
          </a:xfrm>
          <a:prstGeom prst="bentConnector3">
            <a:avLst>
              <a:gd name="adj1" fmla="val 14395466"/>
            </a:avLst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000892" y="571480"/>
            <a:ext cx="12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LÖSCHEN!!!</a:t>
            </a: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1428728" y="3714752"/>
            <a:ext cx="2571768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127043" cy="49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87483"/>
            <a:ext cx="7786742" cy="472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bgerundetes Rechteck 4"/>
          <p:cNvSpPr/>
          <p:nvPr/>
        </p:nvSpPr>
        <p:spPr>
          <a:xfrm>
            <a:off x="1428728" y="4143380"/>
            <a:ext cx="2571768" cy="7858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428728" y="428604"/>
            <a:ext cx="5500726" cy="14287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</a:rPr>
              <a:t>%%</a:t>
            </a:r>
            <a:r>
              <a:rPr lang="de-DE" sz="1200" dirty="0" err="1" smtClean="0">
                <a:solidFill>
                  <a:schemeClr val="tx1"/>
                </a:solidFill>
              </a:rPr>
              <a:t>columns</a:t>
            </a:r>
            <a:endParaRPr lang="de-DE" sz="1200" dirty="0" smtClean="0">
              <a:solidFill>
                <a:schemeClr val="tx1"/>
              </a:solidFill>
            </a:endParaRPr>
          </a:p>
          <a:p>
            <a:r>
              <a:rPr lang="de-DE" sz="1200" dirty="0" smtClean="0">
                <a:solidFill>
                  <a:schemeClr val="tx1"/>
                </a:solidFill>
              </a:rPr>
              <a:t>!!!Der Apfel fällt nicht weit vom Stamm. </a:t>
            </a:r>
          </a:p>
          <a:p>
            <a:r>
              <a:rPr lang="de-DE" sz="1200" dirty="0" smtClean="0">
                <a:solidFill>
                  <a:schemeClr val="tx1"/>
                </a:solidFill>
              </a:rPr>
              <a:t>----</a:t>
            </a:r>
          </a:p>
          <a:p>
            <a:r>
              <a:rPr lang="de-DE" sz="1200" dirty="0" smtClean="0">
                <a:solidFill>
                  <a:schemeClr val="tx1"/>
                </a:solidFill>
              </a:rPr>
              <a:t>%%coolborder</a:t>
            </a:r>
          </a:p>
          <a:p>
            <a:r>
              <a:rPr lang="de-DE" sz="1200" dirty="0" smtClean="0">
                <a:solidFill>
                  <a:schemeClr val="tx1"/>
                </a:solidFill>
              </a:rPr>
              <a:t>!!!Übungen</a:t>
            </a:r>
          </a:p>
          <a:p>
            <a:r>
              <a:rPr lang="de-DE" sz="1200" dirty="0" smtClean="0">
                <a:solidFill>
                  <a:schemeClr val="tx1"/>
                </a:solidFill>
              </a:rPr>
              <a:t>Zu diesem Sprichwort gibt es leider keine Übungen.</a:t>
            </a:r>
          </a:p>
          <a:p>
            <a:r>
              <a:rPr lang="de-DE" sz="1200" dirty="0" smtClean="0">
                <a:solidFill>
                  <a:schemeClr val="tx1"/>
                </a:solidFill>
              </a:rPr>
              <a:t>%%</a:t>
            </a:r>
          </a:p>
          <a:p>
            <a:r>
              <a:rPr lang="de-DE" sz="1200" dirty="0" smtClean="0">
                <a:solidFill>
                  <a:schemeClr val="tx1"/>
                </a:solidFill>
              </a:rPr>
              <a:t>%%</a:t>
            </a:r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8" name="Gewinkelte Verbindung 7"/>
          <p:cNvCxnSpPr>
            <a:stCxn id="7" idx="1"/>
            <a:endCxn id="5" idx="1"/>
          </p:cNvCxnSpPr>
          <p:nvPr/>
        </p:nvCxnSpPr>
        <p:spPr>
          <a:xfrm rot="10800000" flipV="1">
            <a:off x="1428728" y="1142971"/>
            <a:ext cx="1588" cy="3393317"/>
          </a:xfrm>
          <a:prstGeom prst="bentConnector3">
            <a:avLst>
              <a:gd name="adj1" fmla="val 14395466"/>
            </a:avLst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072330" y="1071546"/>
            <a:ext cx="123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Einfügen!!!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7072330" y="1071546"/>
            <a:ext cx="12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LÖSCHEN!!!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190077" cy="497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bgerundetes Rechteck 8"/>
          <p:cNvSpPr/>
          <p:nvPr/>
        </p:nvSpPr>
        <p:spPr>
          <a:xfrm>
            <a:off x="1428728" y="4643446"/>
            <a:ext cx="2214578" cy="428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214414" y="785794"/>
            <a:ext cx="5500726" cy="7143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200" dirty="0" smtClean="0">
              <a:solidFill>
                <a:schemeClr val="tx1"/>
              </a:solidFill>
            </a:endParaRPr>
          </a:p>
          <a:p>
            <a:r>
              <a:rPr lang="de-DE" sz="1200" dirty="0" smtClean="0">
                <a:solidFill>
                  <a:schemeClr val="tx1"/>
                </a:solidFill>
              </a:rPr>
              <a:t>!!!Übungen</a:t>
            </a:r>
          </a:p>
          <a:p>
            <a:r>
              <a:rPr lang="de-DE" sz="1200" dirty="0" smtClean="0">
                <a:solidFill>
                  <a:schemeClr val="tx1"/>
                </a:solidFill>
              </a:rPr>
              <a:t>Zu diesem Sprichwort gibt es leider keine Übungen.</a:t>
            </a:r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12" name="Gewinkelte Verbindung 11"/>
          <p:cNvCxnSpPr>
            <a:stCxn id="10" idx="1"/>
            <a:endCxn id="9" idx="1"/>
          </p:cNvCxnSpPr>
          <p:nvPr/>
        </p:nvCxnSpPr>
        <p:spPr>
          <a:xfrm rot="10800000" flipH="1" flipV="1">
            <a:off x="1214414" y="1142984"/>
            <a:ext cx="214314" cy="3714776"/>
          </a:xfrm>
          <a:prstGeom prst="bentConnector3">
            <a:avLst>
              <a:gd name="adj1" fmla="val -106666"/>
            </a:avLst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673408" cy="526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90930" cy="503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bgerundetes Rechteck 3"/>
          <p:cNvSpPr/>
          <p:nvPr/>
        </p:nvSpPr>
        <p:spPr>
          <a:xfrm>
            <a:off x="1571604" y="3286124"/>
            <a:ext cx="1000132" cy="285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1571604" y="1000108"/>
            <a:ext cx="1071570" cy="428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200" dirty="0" smtClean="0">
              <a:solidFill>
                <a:schemeClr val="tx1"/>
              </a:solidFill>
            </a:endParaRPr>
          </a:p>
          <a:p>
            <a:r>
              <a:rPr lang="de-DE" sz="1200" dirty="0" smtClean="0">
                <a:solidFill>
                  <a:schemeClr val="tx1"/>
                </a:solidFill>
              </a:rPr>
              <a:t>-</a:t>
            </a:r>
            <a:r>
              <a:rPr lang="de-DE" sz="1200" dirty="0" err="1" smtClean="0">
                <a:solidFill>
                  <a:schemeClr val="tx1"/>
                </a:solidFill>
              </a:rPr>
              <a:t>closed</a:t>
            </a:r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6" name="Gewinkelte Verbindung 5"/>
          <p:cNvCxnSpPr>
            <a:stCxn id="5" idx="1"/>
            <a:endCxn id="4" idx="1"/>
          </p:cNvCxnSpPr>
          <p:nvPr/>
        </p:nvCxnSpPr>
        <p:spPr>
          <a:xfrm rot="10800000" flipV="1">
            <a:off x="1571604" y="1214422"/>
            <a:ext cx="1588" cy="2214578"/>
          </a:xfrm>
          <a:prstGeom prst="bentConnector3">
            <a:avLst>
              <a:gd name="adj1" fmla="val 14395466"/>
            </a:avLst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714744" y="857232"/>
            <a:ext cx="12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LÖSCHEN!!!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Bildschirmpräsentation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 </dc:creator>
  <cp:lastModifiedBy> </cp:lastModifiedBy>
  <cp:revision>1</cp:revision>
  <dcterms:created xsi:type="dcterms:W3CDTF">2010-03-31T08:41:41Z</dcterms:created>
  <dcterms:modified xsi:type="dcterms:W3CDTF">2010-03-31T09:21:07Z</dcterms:modified>
</cp:coreProperties>
</file>